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3EF"/>
    <a:srgbClr val="F9D3CD"/>
    <a:srgbClr val="FEC485"/>
    <a:srgbClr val="FF9C72"/>
    <a:srgbClr val="F4E9DE"/>
    <a:srgbClr val="F3DCCD"/>
    <a:srgbClr val="F6CFBA"/>
    <a:srgbClr val="FECCAE"/>
    <a:srgbClr val="F5B4A0"/>
    <a:srgbClr val="E88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754" autoAdjust="0"/>
    <p:restoredTop sz="94660"/>
  </p:normalViewPr>
  <p:slideViewPr>
    <p:cSldViewPr snapToGrid="0">
      <p:cViewPr>
        <p:scale>
          <a:sx n="66" d="100"/>
          <a:sy n="66" d="100"/>
        </p:scale>
        <p:origin x="38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D101EA-81E7-4BFF-849F-534B13923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15A29A-B147-4C11-BC52-4BA18A51F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DC000B-E964-4BE8-A674-3EB3D105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FD6CAE-0C53-4BD7-B4B0-09ECA583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D2844A-B2D7-4870-887D-0ED3DE98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48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B0AB14-5DF9-442E-ABA4-2686D612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2FC8AC-7384-4A46-95BD-353F2BE73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FC7A1B-72C0-4D32-9C40-0BB15A00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3D715F-506B-47E1-BB19-7F700488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096330-E99D-4DBF-9029-FD704D0E8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04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4B1551-242A-415C-B5C5-D16852B20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09C6B9-783C-4247-B85F-E70DF37CA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99ADAE-549F-4556-8FB3-6AFE2AAA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F6E42F-578B-48B4-801A-E48F017C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EB109-3818-4822-B5C7-12E66775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925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E1E63-A780-400A-838F-660AEF8D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A01780-4650-492B-B8E8-1D59E827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4CE79C-68DA-47A1-A20F-B28A82DA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CEA1B3-F311-4B34-B548-185B16E7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8CA074-5F33-4AC4-AC75-AC3A7FD1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53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960A89-2BC7-410F-AAA5-41A4FADC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52326E-E5E4-415B-9004-35BB0232D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1AA661-A0A3-4B8B-8A05-1517B0AA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C2A2CC-5A2B-4BD9-B8EF-D83CA965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417771-DE69-4540-B2EF-C1D2BB75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93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0F7DC4-6712-4F6E-B7B5-D304726E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83D65A-ECEF-4B49-921B-DBF8CDD39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93D85D-355A-48B7-9AD6-19114D18E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925AF8-C139-4E78-A8F0-A047471B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0641C0-54A0-4D0F-8C99-2D02F0EA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14BAE4-B9CE-4D1B-90A7-9F3C53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33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FDBC14-FD4E-4884-9BEC-CD3B0E9F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95793-15D8-4968-9376-55711B39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5AD7A7-DC16-405C-A473-07844F588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D35C66-6269-4FF4-9673-D5EACFBD6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315CEB-60B5-4B2B-80FB-1321C3157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465F25C-69D4-40DC-8E19-19E32C44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CA9ED-CDF2-4325-AECD-ACDF2B25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D0CD03-C2D1-44E0-8A3E-C77A458E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0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6D75A3-7FFB-4C72-B241-820904E9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111449-9A87-4610-AF10-69A26CD0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CAE0A1-23A1-43B0-B552-8F7BFD5C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1148AC-461E-44D4-8B77-3860C348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956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CC7EFE-F73A-400C-9014-E50E2BE2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D962B2-282F-4FE0-B31C-48038491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0DDFA2-1C8A-4184-B7F3-E29BB163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70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59D3D-2471-40D3-AB40-83E7FFDB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4DF301-D387-403F-A8FF-6A5BAB5D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0DC7C4-0F41-41E0-86AD-07755C303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B18864-8599-4F2C-B68E-A89AC5A6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D329AE-762B-494A-8283-3327F899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CB1FD0-F0B9-43FF-910C-C3268291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043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815682-4709-4006-A893-4E8BBB65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9D8635-01A4-4E46-9CD1-78905566C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0060A1-FDDE-42C5-8D20-C6319F9A6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12FBF6-3F88-475C-8247-A9D836E1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948DA5-EB13-46B5-94EC-AAE5CDC6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92FC5C-8730-4939-AD35-C2D68828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25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43EC661-886F-4D3E-BA9D-6BC14B87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4B3ED9-BC64-4397-BC9F-B6E1C163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DEE50C-75F7-4BCC-A7AA-7DC820C81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DA08E-BB2E-4CA7-895B-20F64DA62CBB}" type="datetimeFigureOut">
              <a:rPr lang="de-DE" smtClean="0"/>
              <a:t>29.12.2021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F6911-E641-40AA-8DFA-DBE6AE5F9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9FD93C-7FD6-4554-85AA-C3BECED03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2FE76-BD66-4886-8AD2-6936D5C41A92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e 236">
            <a:extLst>
              <a:ext uri="{FF2B5EF4-FFF2-40B4-BE49-F238E27FC236}">
                <a16:creationId xmlns:a16="http://schemas.microsoft.com/office/drawing/2014/main" id="{4CBAA0DB-54AB-4EC9-85FC-38D163C341A9}"/>
              </a:ext>
            </a:extLst>
          </p:cNvPr>
          <p:cNvGrpSpPr>
            <a:grpSpLocks noChangeAspect="1"/>
          </p:cNvGrpSpPr>
          <p:nvPr/>
        </p:nvGrpSpPr>
        <p:grpSpPr>
          <a:xfrm>
            <a:off x="2665" y="-19838"/>
            <a:ext cx="15768002" cy="6891087"/>
            <a:chOff x="-500377" y="-976815"/>
            <a:chExt cx="18011299" cy="7871479"/>
          </a:xfrm>
        </p:grpSpPr>
        <p:grpSp>
          <p:nvGrpSpPr>
            <p:cNvPr id="238" name="Groupe 237">
              <a:extLst>
                <a:ext uri="{FF2B5EF4-FFF2-40B4-BE49-F238E27FC236}">
                  <a16:creationId xmlns:a16="http://schemas.microsoft.com/office/drawing/2014/main" id="{744AE04B-FA88-402C-8747-5C262777A8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500377" y="-976815"/>
              <a:ext cx="18011299" cy="7073931"/>
              <a:chOff x="-2" y="-829097"/>
              <a:chExt cx="20194091" cy="8095190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C481807-6FB5-4B0A-88D8-D9C36E5A7E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" y="-829097"/>
                <a:ext cx="20194088" cy="1928314"/>
              </a:xfrm>
              <a:prstGeom prst="rect">
                <a:avLst/>
              </a:prstGeom>
              <a:gradFill flip="none" rotWithShape="1">
                <a:gsLst>
                  <a:gs pos="0">
                    <a:srgbClr val="434963"/>
                  </a:gs>
                  <a:gs pos="100000">
                    <a:srgbClr val="172949"/>
                  </a:gs>
                  <a:gs pos="63000">
                    <a:schemeClr val="accent1">
                      <a:lumMod val="5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41" name="Image 240" descr="Une image contenant texte, nature, nuage&#10;&#10;Description générée automatiquement">
                <a:extLst>
                  <a:ext uri="{FF2B5EF4-FFF2-40B4-BE49-F238E27FC236}">
                    <a16:creationId xmlns:a16="http://schemas.microsoft.com/office/drawing/2014/main" id="{70627969-EA40-4371-B1B6-7EB4BF1E86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40" b="54223"/>
              <a:stretch/>
            </p:blipFill>
            <p:spPr>
              <a:xfrm>
                <a:off x="0" y="1097680"/>
                <a:ext cx="20194089" cy="6168413"/>
              </a:xfrm>
              <a:prstGeom prst="rect">
                <a:avLst/>
              </a:prstGeom>
            </p:spPr>
          </p:pic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4C6AB3B-7C1C-4F40-9C7B-B4E79FFF6A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00376" y="6094813"/>
              <a:ext cx="18011297" cy="799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5EAF21A0-7595-4E54-89D2-1A5AFFF4A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960" b="31097" l="41346" r="431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26" t="27568" r="56671" b="68511"/>
          <a:stretch/>
        </p:blipFill>
        <p:spPr>
          <a:xfrm>
            <a:off x="1378085" y="-511353"/>
            <a:ext cx="226980" cy="268972"/>
          </a:xfrm>
          <a:prstGeom prst="rect">
            <a:avLst/>
          </a:prstGeom>
        </p:spPr>
      </p:pic>
      <p:pic>
        <p:nvPicPr>
          <p:cNvPr id="125" name="Image 124" descr="Une image contenant étoile, noir, sombre, objet d’extérieur&#10;&#10;Description générée automatiquement">
            <a:extLst>
              <a:ext uri="{FF2B5EF4-FFF2-40B4-BE49-F238E27FC236}">
                <a16:creationId xmlns:a16="http://schemas.microsoft.com/office/drawing/2014/main" id="{0E3A8E19-E129-4BB7-86AD-B14DBF3CD3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9"/>
          <a:stretch/>
        </p:blipFill>
        <p:spPr>
          <a:xfrm>
            <a:off x="-2667" y="38642"/>
            <a:ext cx="12192000" cy="1353131"/>
          </a:xfrm>
          <a:prstGeom prst="rect">
            <a:avLst/>
          </a:prstGeom>
        </p:spPr>
      </p:pic>
      <p:pic>
        <p:nvPicPr>
          <p:cNvPr id="159" name="Image 158">
            <a:extLst>
              <a:ext uri="{FF2B5EF4-FFF2-40B4-BE49-F238E27FC236}">
                <a16:creationId xmlns:a16="http://schemas.microsoft.com/office/drawing/2014/main" id="{3E0CD31E-22E3-4DAA-9514-C81260B86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5" y="9293239"/>
            <a:ext cx="16671210" cy="1627450"/>
          </a:xfrm>
          <a:prstGeom prst="rect">
            <a:avLst/>
          </a:prstGeom>
        </p:spPr>
      </p:pic>
      <p:grpSp>
        <p:nvGrpSpPr>
          <p:cNvPr id="215" name="Groupe 214">
            <a:extLst>
              <a:ext uri="{FF2B5EF4-FFF2-40B4-BE49-F238E27FC236}">
                <a16:creationId xmlns:a16="http://schemas.microsoft.com/office/drawing/2014/main" id="{FE705CD3-5F1B-4EAF-A801-A22F52BBB83F}"/>
              </a:ext>
            </a:extLst>
          </p:cNvPr>
          <p:cNvGrpSpPr/>
          <p:nvPr/>
        </p:nvGrpSpPr>
        <p:grpSpPr>
          <a:xfrm>
            <a:off x="4783865" y="-4432405"/>
            <a:ext cx="38441197" cy="4794285"/>
            <a:chOff x="-43366" y="1023398"/>
            <a:chExt cx="38441197" cy="4794285"/>
          </a:xfrm>
        </p:grpSpPr>
        <p:pic>
          <p:nvPicPr>
            <p:cNvPr id="141" name="Image 140" descr="Une image contenant texte, arme, missile, bombe à hydrogène&#10;&#10;Description générée automatiquement">
              <a:extLst>
                <a:ext uri="{FF2B5EF4-FFF2-40B4-BE49-F238E27FC236}">
                  <a16:creationId xmlns:a16="http://schemas.microsoft.com/office/drawing/2014/main" id="{7F103E82-F725-48BB-8191-7AE65975E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DBC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41" b="89844" l="4167" r="94965">
                          <a14:foregroundMark x1="7639" y1="33984" x2="7639" y2="33984"/>
                          <a14:foregroundMark x1="4340" y1="42578" x2="4340" y2="42578"/>
                          <a14:foregroundMark x1="26736" y1="6641" x2="26736" y2="6641"/>
                          <a14:foregroundMark x1="51910" y1="17969" x2="60417" y2="41016"/>
                          <a14:foregroundMark x1="82279" y1="27344" x2="82639" y2="33984"/>
                          <a14:foregroundMark x1="82258" y1="26953" x2="82279" y2="27344"/>
                          <a14:foregroundMark x1="82067" y1="23438" x2="82258" y2="26953"/>
                          <a14:foregroundMark x1="81771" y1="17969" x2="82067" y2="23438"/>
                          <a14:foregroundMark x1="82639" y1="33984" x2="83333" y2="35547"/>
                          <a14:foregroundMark x1="85069" y1="71875" x2="79514" y2="80859"/>
                          <a14:foregroundMark x1="47569" y1="73828" x2="42882" y2="78516"/>
                          <a14:foregroundMark x1="15972" y1="79297" x2="12674" y2="81250"/>
                          <a14:foregroundMark x1="94965" y1="78125" x2="94965" y2="78125"/>
                          <a14:backgroundMark x1="83160" y1="23438" x2="83160" y2="23438"/>
                          <a14:backgroundMark x1="80903" y1="26953" x2="80903" y2="26953"/>
                          <a14:backgroundMark x1="80382" y1="27344" x2="80382" y2="273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83" b="47415"/>
            <a:stretch/>
          </p:blipFill>
          <p:spPr>
            <a:xfrm>
              <a:off x="12536206" y="1023398"/>
              <a:ext cx="3139440" cy="1709620"/>
            </a:xfrm>
            <a:prstGeom prst="rect">
              <a:avLst/>
            </a:prstGeom>
          </p:spPr>
        </p:pic>
        <p:pic>
          <p:nvPicPr>
            <p:cNvPr id="142" name="Image 141" descr="Une image contenant texte, arme, missile, bombe à hydrogène&#10;&#10;Description générée automatiquement">
              <a:extLst>
                <a:ext uri="{FF2B5EF4-FFF2-40B4-BE49-F238E27FC236}">
                  <a16:creationId xmlns:a16="http://schemas.microsoft.com/office/drawing/2014/main" id="{1896E414-BF32-43A6-B35A-2A32DFD18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rgbClr val="FAB38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41" b="89844" l="4167" r="94965">
                          <a14:foregroundMark x1="7639" y1="33984" x2="7639" y2="33984"/>
                          <a14:foregroundMark x1="4340" y1="42578" x2="4340" y2="42578"/>
                          <a14:foregroundMark x1="26736" y1="6641" x2="26736" y2="6641"/>
                          <a14:foregroundMark x1="51910" y1="17969" x2="60417" y2="41016"/>
                          <a14:foregroundMark x1="82279" y1="27344" x2="82639" y2="33984"/>
                          <a14:foregroundMark x1="82258" y1="26953" x2="82279" y2="27344"/>
                          <a14:foregroundMark x1="82067" y1="23438" x2="82258" y2="26953"/>
                          <a14:foregroundMark x1="81771" y1="17969" x2="82067" y2="23438"/>
                          <a14:foregroundMark x1="82639" y1="33984" x2="83333" y2="35547"/>
                          <a14:foregroundMark x1="85069" y1="71875" x2="79514" y2="80859"/>
                          <a14:foregroundMark x1="47569" y1="73828" x2="42882" y2="78516"/>
                          <a14:foregroundMark x1="15972" y1="79297" x2="12674" y2="81250"/>
                          <a14:foregroundMark x1="94965" y1="78125" x2="94965" y2="78125"/>
                          <a14:backgroundMark x1="83160" y1="23438" x2="83160" y2="23438"/>
                          <a14:backgroundMark x1="80903" y1="26953" x2="80903" y2="26953"/>
                          <a14:backgroundMark x1="80382" y1="27344" x2="80382" y2="27344"/>
                          <a14:backgroundMark x1="70833" y1="42578" x2="74826" y2="367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0" t="-385" r="27916" b="45947"/>
            <a:stretch/>
          </p:blipFill>
          <p:spPr>
            <a:xfrm>
              <a:off x="6691750" y="3592616"/>
              <a:ext cx="2164080" cy="1769889"/>
            </a:xfrm>
            <a:prstGeom prst="rect">
              <a:avLst/>
            </a:prstGeom>
          </p:spPr>
        </p:pic>
        <p:pic>
          <p:nvPicPr>
            <p:cNvPr id="143" name="Image 142" descr="Une image contenant texte, arme, missile, bombe à hydrogène&#10;&#10;Description générée automatiquement">
              <a:extLst>
                <a:ext uri="{FF2B5EF4-FFF2-40B4-BE49-F238E27FC236}">
                  <a16:creationId xmlns:a16="http://schemas.microsoft.com/office/drawing/2014/main" id="{4FFA885D-750D-429F-8723-F208496E0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41" b="89844" l="4167" r="94965">
                          <a14:foregroundMark x1="7639" y1="33984" x2="7639" y2="33984"/>
                          <a14:foregroundMark x1="4340" y1="42578" x2="4340" y2="42578"/>
                          <a14:foregroundMark x1="26736" y1="6641" x2="26736" y2="6641"/>
                          <a14:foregroundMark x1="51910" y1="17969" x2="60417" y2="41016"/>
                          <a14:foregroundMark x1="82279" y1="27344" x2="82639" y2="33984"/>
                          <a14:foregroundMark x1="82258" y1="26953" x2="82279" y2="27344"/>
                          <a14:foregroundMark x1="82067" y1="23438" x2="82258" y2="26953"/>
                          <a14:foregroundMark x1="81771" y1="17969" x2="82067" y2="23438"/>
                          <a14:foregroundMark x1="82639" y1="33984" x2="83333" y2="35547"/>
                          <a14:foregroundMark x1="85069" y1="71875" x2="79514" y2="80859"/>
                          <a14:foregroundMark x1="47569" y1="73828" x2="42882" y2="78516"/>
                          <a14:foregroundMark x1="15972" y1="79297" x2="12674" y2="81250"/>
                          <a14:foregroundMark x1="94965" y1="78125" x2="94965" y2="78125"/>
                          <a14:backgroundMark x1="83160" y1="23438" x2="83160" y2="23438"/>
                          <a14:backgroundMark x1="80903" y1="26953" x2="80903" y2="26953"/>
                          <a14:backgroundMark x1="80382" y1="27344" x2="80382" y2="273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4" t="54665" r="74991" b="8166"/>
            <a:stretch/>
          </p:blipFill>
          <p:spPr>
            <a:xfrm>
              <a:off x="15439958" y="2703866"/>
              <a:ext cx="1600200" cy="1208425"/>
            </a:xfrm>
            <a:prstGeom prst="rect">
              <a:avLst/>
            </a:prstGeom>
          </p:spPr>
        </p:pic>
        <p:pic>
          <p:nvPicPr>
            <p:cNvPr id="144" name="Image 143" descr="Une image contenant texte, arme, missile, bombe à hydrogène&#10;&#10;Description générée automatiquement">
              <a:extLst>
                <a:ext uri="{FF2B5EF4-FFF2-40B4-BE49-F238E27FC236}">
                  <a16:creationId xmlns:a16="http://schemas.microsoft.com/office/drawing/2014/main" id="{C80D8AD5-6AFD-4CC1-ACF2-37826ED5F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41" b="89844" l="4167" r="94965">
                          <a14:foregroundMark x1="7639" y1="33984" x2="7639" y2="33984"/>
                          <a14:foregroundMark x1="4340" y1="42578" x2="4340" y2="42578"/>
                          <a14:foregroundMark x1="26736" y1="6641" x2="26736" y2="6641"/>
                          <a14:foregroundMark x1="51910" y1="17969" x2="60417" y2="41016"/>
                          <a14:foregroundMark x1="82279" y1="27344" x2="82639" y2="33984"/>
                          <a14:foregroundMark x1="82258" y1="26953" x2="82279" y2="27344"/>
                          <a14:foregroundMark x1="82067" y1="23438" x2="82258" y2="26953"/>
                          <a14:foregroundMark x1="81771" y1="17969" x2="82067" y2="23438"/>
                          <a14:foregroundMark x1="82639" y1="33984" x2="83333" y2="35547"/>
                          <a14:foregroundMark x1="85069" y1="71875" x2="79514" y2="80859"/>
                          <a14:foregroundMark x1="47569" y1="73828" x2="42882" y2="78516"/>
                          <a14:foregroundMark x1="15972" y1="79297" x2="12674" y2="81250"/>
                          <a14:foregroundMark x1="94965" y1="78125" x2="94965" y2="78125"/>
                          <a14:backgroundMark x1="83160" y1="23438" x2="83160" y2="23438"/>
                          <a14:backgroundMark x1="80903" y1="26953" x2="80903" y2="26953"/>
                          <a14:backgroundMark x1="80382" y1="27344" x2="80382" y2="27344"/>
                          <a14:backgroundMark x1="64236" y1="30859" x2="64236" y2="56641"/>
                          <a14:backgroundMark x1="89236" y1="29688" x2="89236" y2="2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75" t="4632" r="5536" b="57899"/>
            <a:stretch/>
          </p:blipFill>
          <p:spPr>
            <a:xfrm>
              <a:off x="26724291" y="3244194"/>
              <a:ext cx="1835285" cy="1218186"/>
            </a:xfrm>
            <a:prstGeom prst="rect">
              <a:avLst/>
            </a:prstGeom>
          </p:spPr>
        </p:pic>
        <p:pic>
          <p:nvPicPr>
            <p:cNvPr id="145" name="Image 144" descr="Une image contenant texte, arme, missile, bombe à hydrogène&#10;&#10;Description générée automatiquement">
              <a:extLst>
                <a:ext uri="{FF2B5EF4-FFF2-40B4-BE49-F238E27FC236}">
                  <a16:creationId xmlns:a16="http://schemas.microsoft.com/office/drawing/2014/main" id="{FCBD7CBD-8CFB-4D8F-A3B2-CFF325084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CA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41" b="89844" l="4167" r="94965">
                          <a14:foregroundMark x1="7639" y1="33984" x2="7639" y2="33984"/>
                          <a14:foregroundMark x1="4340" y1="42578" x2="4340" y2="42578"/>
                          <a14:foregroundMark x1="26736" y1="6641" x2="26736" y2="6641"/>
                          <a14:foregroundMark x1="51910" y1="17969" x2="60417" y2="41016"/>
                          <a14:foregroundMark x1="82279" y1="27344" x2="82639" y2="33984"/>
                          <a14:foregroundMark x1="82258" y1="26953" x2="82279" y2="27344"/>
                          <a14:foregroundMark x1="82067" y1="23438" x2="82258" y2="26953"/>
                          <a14:foregroundMark x1="81771" y1="17969" x2="82067" y2="23438"/>
                          <a14:foregroundMark x1="82639" y1="33984" x2="83333" y2="35547"/>
                          <a14:foregroundMark x1="85069" y1="71875" x2="79514" y2="80859"/>
                          <a14:foregroundMark x1="47569" y1="73828" x2="42882" y2="78516"/>
                          <a14:foregroundMark x1="15972" y1="79297" x2="12674" y2="81250"/>
                          <a14:foregroundMark x1="94965" y1="78125" x2="94965" y2="78125"/>
                          <a14:backgroundMark x1="83160" y1="23438" x2="83160" y2="23438"/>
                          <a14:backgroundMark x1="80903" y1="26953" x2="80903" y2="26953"/>
                          <a14:backgroundMark x1="80382" y1="27344" x2="80382" y2="273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95" t="56557" b="5631"/>
            <a:stretch/>
          </p:blipFill>
          <p:spPr>
            <a:xfrm>
              <a:off x="772974" y="3356608"/>
              <a:ext cx="2597285" cy="1229360"/>
            </a:xfrm>
            <a:prstGeom prst="rect">
              <a:avLst/>
            </a:prstGeom>
          </p:spPr>
        </p:pic>
        <p:pic>
          <p:nvPicPr>
            <p:cNvPr id="146" name="Image 145" descr="Une image contenant texte, arme, missile, bombe à hydrogène&#10;&#10;Description générée automatiquement">
              <a:extLst>
                <a:ext uri="{FF2B5EF4-FFF2-40B4-BE49-F238E27FC236}">
                  <a16:creationId xmlns:a16="http://schemas.microsoft.com/office/drawing/2014/main" id="{73F98971-5F46-4D34-9153-4A4C63CB9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CB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41" b="89844" l="4167" r="94965">
                          <a14:foregroundMark x1="7639" y1="33984" x2="7639" y2="33984"/>
                          <a14:foregroundMark x1="4340" y1="42578" x2="4340" y2="42578"/>
                          <a14:foregroundMark x1="26736" y1="6641" x2="26736" y2="6641"/>
                          <a14:foregroundMark x1="51910" y1="17969" x2="60417" y2="41016"/>
                          <a14:foregroundMark x1="82279" y1="27344" x2="82639" y2="33984"/>
                          <a14:foregroundMark x1="82258" y1="26953" x2="82279" y2="27344"/>
                          <a14:foregroundMark x1="82067" y1="23438" x2="82258" y2="26953"/>
                          <a14:foregroundMark x1="81771" y1="17969" x2="82067" y2="23438"/>
                          <a14:foregroundMark x1="82639" y1="33984" x2="83333" y2="35547"/>
                          <a14:foregroundMark x1="85069" y1="71875" x2="79514" y2="80859"/>
                          <a14:foregroundMark x1="47569" y1="73828" x2="42882" y2="78516"/>
                          <a14:foregroundMark x1="15972" y1="79297" x2="12674" y2="81250"/>
                          <a14:foregroundMark x1="94965" y1="78125" x2="94965" y2="78125"/>
                          <a14:backgroundMark x1="83160" y1="23438" x2="83160" y2="23438"/>
                          <a14:backgroundMark x1="80903" y1="26953" x2="80903" y2="26953"/>
                          <a14:backgroundMark x1="80382" y1="27344" x2="80382" y2="273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3" t="51162" r="44374" b="12001"/>
            <a:stretch/>
          </p:blipFill>
          <p:spPr>
            <a:xfrm>
              <a:off x="19735248" y="4620052"/>
              <a:ext cx="2072640" cy="1197631"/>
            </a:xfrm>
            <a:prstGeom prst="rect">
              <a:avLst/>
            </a:prstGeom>
          </p:spPr>
        </p:pic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E6E6E10F-492D-4E05-8D45-C2EAC651377F}"/>
                </a:ext>
              </a:extLst>
            </p:cNvPr>
            <p:cNvSpPr/>
            <p:nvPr/>
          </p:nvSpPr>
          <p:spPr>
            <a:xfrm>
              <a:off x="-43366" y="3972734"/>
              <a:ext cx="172604" cy="602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4765CA1-F467-4295-88EA-C9D02CFF8B3F}"/>
                </a:ext>
              </a:extLst>
            </p:cNvPr>
            <p:cNvSpPr/>
            <p:nvPr/>
          </p:nvSpPr>
          <p:spPr>
            <a:xfrm>
              <a:off x="38225227" y="3552078"/>
              <a:ext cx="172604" cy="602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25D296F3-6FB8-434F-AD7C-48D48DD95F63}"/>
              </a:ext>
            </a:extLst>
          </p:cNvPr>
          <p:cNvGrpSpPr/>
          <p:nvPr/>
        </p:nvGrpSpPr>
        <p:grpSpPr>
          <a:xfrm>
            <a:off x="3386878" y="-9727734"/>
            <a:ext cx="28846892" cy="8309714"/>
            <a:chOff x="-697271" y="9190528"/>
            <a:chExt cx="28846892" cy="8309714"/>
          </a:xfrm>
        </p:grpSpPr>
        <p:pic>
          <p:nvPicPr>
            <p:cNvPr id="200" name="Image 19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A2B97938-2CE8-4B5B-A710-94CE393A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9621" y="10579711"/>
              <a:ext cx="7200000" cy="6920531"/>
            </a:xfrm>
            <a:prstGeom prst="rect">
              <a:avLst/>
            </a:prstGeom>
            <a:effectLst>
              <a:glow rad="12700">
                <a:schemeClr val="bg1">
                  <a:alpha val="34000"/>
                </a:schemeClr>
              </a:glow>
            </a:effectLst>
          </p:spPr>
        </p:pic>
        <p:pic>
          <p:nvPicPr>
            <p:cNvPr id="202" name="Image 201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FFFBC2A9-2169-40F2-B353-87FB05E8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7271" y="10579782"/>
              <a:ext cx="7200000" cy="6920388"/>
            </a:xfrm>
            <a:prstGeom prst="rect">
              <a:avLst/>
            </a:prstGeom>
            <a:effectLst>
              <a:glow rad="12700">
                <a:schemeClr val="bg1">
                  <a:alpha val="34000"/>
                </a:schemeClr>
              </a:glow>
            </a:effectLst>
          </p:spPr>
        </p:pic>
        <p:pic>
          <p:nvPicPr>
            <p:cNvPr id="204" name="Image 20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59FD4375-41D2-4225-B93C-920C3DFF3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4225" y="9190528"/>
              <a:ext cx="7200000" cy="6920531"/>
            </a:xfrm>
            <a:prstGeom prst="rect">
              <a:avLst/>
            </a:prstGeom>
            <a:effectLst>
              <a:glow rad="12700">
                <a:schemeClr val="bg1">
                  <a:alpha val="34000"/>
                </a:schemeClr>
              </a:glow>
            </a:effectLst>
          </p:spPr>
        </p:pic>
        <p:pic>
          <p:nvPicPr>
            <p:cNvPr id="206" name="Image 205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5A56100A-2B48-48CC-850E-4D6338921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3910" y="9511884"/>
              <a:ext cx="7200000" cy="6925340"/>
            </a:xfrm>
            <a:prstGeom prst="rect">
              <a:avLst/>
            </a:prstGeom>
            <a:effectLst>
              <a:glow rad="12700">
                <a:schemeClr val="bg1">
                  <a:alpha val="34000"/>
                </a:schemeClr>
              </a:glow>
            </a:effectLst>
          </p:spPr>
        </p:pic>
      </p:grpSp>
      <p:grpSp>
        <p:nvGrpSpPr>
          <p:cNvPr id="212" name="Groupe 211">
            <a:extLst>
              <a:ext uri="{FF2B5EF4-FFF2-40B4-BE49-F238E27FC236}">
                <a16:creationId xmlns:a16="http://schemas.microsoft.com/office/drawing/2014/main" id="{1167A70F-B5D8-4781-AAD4-3EDB852DE774}"/>
              </a:ext>
            </a:extLst>
          </p:cNvPr>
          <p:cNvGrpSpPr/>
          <p:nvPr/>
        </p:nvGrpSpPr>
        <p:grpSpPr>
          <a:xfrm>
            <a:off x="1035751" y="7346978"/>
            <a:ext cx="48764758" cy="3401331"/>
            <a:chOff x="-31927" y="1223907"/>
            <a:chExt cx="48764758" cy="3401331"/>
          </a:xfrm>
        </p:grpSpPr>
        <p:pic>
          <p:nvPicPr>
            <p:cNvPr id="207" name="Image 206" descr="Une image contenant bombe à hydrogène, glace&#10;&#10;Description générée automatiquement">
              <a:extLst>
                <a:ext uri="{FF2B5EF4-FFF2-40B4-BE49-F238E27FC236}">
                  <a16:creationId xmlns:a16="http://schemas.microsoft.com/office/drawing/2014/main" id="{840FA5E4-408B-42AD-9788-A26F4F3DA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grayscl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889" b="99877" l="2244" r="97659">
                          <a14:foregroundMark x1="24390" y1="69383" x2="8585" y2="96667"/>
                          <a14:foregroundMark x1="2439" y1="74568" x2="2439" y2="93210"/>
                          <a14:foregroundMark x1="8878" y1="92963" x2="14732" y2="96173"/>
                          <a14:foregroundMark x1="48976" y1="89506" x2="53073" y2="95309"/>
                          <a14:foregroundMark x1="35805" y1="96543" x2="32976" y2="97407"/>
                          <a14:foregroundMark x1="18537" y1="94321" x2="18927" y2="94321"/>
                          <a14:foregroundMark x1="22049" y1="96543" x2="25366" y2="99877"/>
                          <a14:foregroundMark x1="27415" y1="95679" x2="24000" y2="99383"/>
                          <a14:foregroundMark x1="34537" y1="96543" x2="34927" y2="96543"/>
                          <a14:foregroundMark x1="97659" y1="18889" x2="97659" y2="1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23" r="48129"/>
            <a:stretch/>
          </p:blipFill>
          <p:spPr>
            <a:xfrm flipH="1">
              <a:off x="24973898" y="1223907"/>
              <a:ext cx="3692541" cy="1770707"/>
            </a:xfrm>
            <a:prstGeom prst="rect">
              <a:avLst/>
            </a:prstGeom>
          </p:spPr>
        </p:pic>
        <p:pic>
          <p:nvPicPr>
            <p:cNvPr id="208" name="Image 207" descr="Une image contenant bombe à hydrogène, glace&#10;&#10;Description générée automatiquement">
              <a:extLst>
                <a:ext uri="{FF2B5EF4-FFF2-40B4-BE49-F238E27FC236}">
                  <a16:creationId xmlns:a16="http://schemas.microsoft.com/office/drawing/2014/main" id="{E27AD40E-F7FF-4D9B-A539-187DDBB5F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duotone>
                <a:prstClr val="black"/>
                <a:srgbClr val="FFFFED">
                  <a:tint val="45000"/>
                  <a:satMod val="400000"/>
                </a:srgb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2963" b="79877" l="32976" r="98244">
                          <a14:foregroundMark x1="59317" y1="67284" x2="32976" y2="79877"/>
                          <a14:foregroundMark x1="51512" y1="66667" x2="98244" y2="76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70" t="49986" r="12922" b="18537"/>
            <a:stretch/>
          </p:blipFill>
          <p:spPr>
            <a:xfrm>
              <a:off x="4449532" y="1930647"/>
              <a:ext cx="4224795" cy="1684502"/>
            </a:xfrm>
            <a:prstGeom prst="rect">
              <a:avLst/>
            </a:prstGeom>
          </p:spPr>
        </p:pic>
        <p:pic>
          <p:nvPicPr>
            <p:cNvPr id="209" name="Image 208" descr="Une image contenant bombe à hydrogène, glace&#10;&#10;Description générée automatiquement">
              <a:extLst>
                <a:ext uri="{FF2B5EF4-FFF2-40B4-BE49-F238E27FC236}">
                  <a16:creationId xmlns:a16="http://schemas.microsoft.com/office/drawing/2014/main" id="{9097034A-21DF-45E8-8E4D-2A9705EB4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grayscl/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2963" b="79877" l="32976" r="98244">
                          <a14:foregroundMark x1="59317" y1="67284" x2="32976" y2="79877"/>
                          <a14:foregroundMark x1="51512" y1="66667" x2="98244" y2="764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70" t="52481" r="14961" b="18537"/>
            <a:stretch/>
          </p:blipFill>
          <p:spPr>
            <a:xfrm flipH="1">
              <a:off x="21793569" y="3615149"/>
              <a:ext cx="2630257" cy="1010089"/>
            </a:xfrm>
            <a:prstGeom prst="rect">
              <a:avLst/>
            </a:prstGeom>
          </p:spPr>
        </p:pic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73FC6CE8-3A45-4745-992C-26E6C163ACB2}"/>
                </a:ext>
              </a:extLst>
            </p:cNvPr>
            <p:cNvSpPr/>
            <p:nvPr/>
          </p:nvSpPr>
          <p:spPr>
            <a:xfrm>
              <a:off x="-31927" y="2947625"/>
              <a:ext cx="172604" cy="602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73B5DD2-7D73-4550-89F8-9E37F703E15F}"/>
                </a:ext>
              </a:extLst>
            </p:cNvPr>
            <p:cNvSpPr/>
            <p:nvPr/>
          </p:nvSpPr>
          <p:spPr>
            <a:xfrm>
              <a:off x="48560227" y="3151133"/>
              <a:ext cx="172604" cy="602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3" name="Groupe 232">
            <a:extLst>
              <a:ext uri="{FF2B5EF4-FFF2-40B4-BE49-F238E27FC236}">
                <a16:creationId xmlns:a16="http://schemas.microsoft.com/office/drawing/2014/main" id="{B47C0977-B494-47D5-8402-C1C8F1480A8D}"/>
              </a:ext>
            </a:extLst>
          </p:cNvPr>
          <p:cNvGrpSpPr/>
          <p:nvPr/>
        </p:nvGrpSpPr>
        <p:grpSpPr>
          <a:xfrm>
            <a:off x="387708" y="7905067"/>
            <a:ext cx="41253125" cy="4840983"/>
            <a:chOff x="91324" y="2024637"/>
            <a:chExt cx="41253125" cy="4840983"/>
          </a:xfrm>
        </p:grpSpPr>
        <p:grpSp>
          <p:nvGrpSpPr>
            <p:cNvPr id="230" name="Groupe 229">
              <a:extLst>
                <a:ext uri="{FF2B5EF4-FFF2-40B4-BE49-F238E27FC236}">
                  <a16:creationId xmlns:a16="http://schemas.microsoft.com/office/drawing/2014/main" id="{7EC16CEC-1FE4-4630-BECE-015691900E60}"/>
                </a:ext>
              </a:extLst>
            </p:cNvPr>
            <p:cNvGrpSpPr/>
            <p:nvPr/>
          </p:nvGrpSpPr>
          <p:grpSpPr>
            <a:xfrm>
              <a:off x="304684" y="2024637"/>
              <a:ext cx="35025016" cy="4840983"/>
              <a:chOff x="309283" y="2036325"/>
              <a:chExt cx="35025016" cy="4840983"/>
            </a:xfrm>
          </p:grpSpPr>
          <p:pic>
            <p:nvPicPr>
              <p:cNvPr id="219" name="Image 218" descr="Une image contenant carte&#10;&#10;Description générée automatiquement">
                <a:extLst>
                  <a:ext uri="{FF2B5EF4-FFF2-40B4-BE49-F238E27FC236}">
                    <a16:creationId xmlns:a16="http://schemas.microsoft.com/office/drawing/2014/main" id="{D0AC5142-BA27-46A6-8944-3F2529BD4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duotone>
                  <a:prstClr val="black"/>
                  <a:srgbClr val="F4E9DE">
                    <a:tint val="45000"/>
                    <a:satMod val="400000"/>
                  </a:srgbClr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9896" b="95139" l="1172" r="93359">
                            <a14:foregroundMark x1="18262" y1="30382" x2="18262" y2="30382"/>
                            <a14:foregroundMark x1="5371" y1="31771" x2="5371" y2="31771"/>
                            <a14:foregroundMark x1="1172" y1="34549" x2="1172" y2="34549"/>
                            <a14:foregroundMark x1="32031" y1="86806" x2="32031" y2="86806"/>
                            <a14:foregroundMark x1="68750" y1="89236" x2="68750" y2="89236"/>
                            <a14:foregroundMark x1="69727" y1="95139" x2="69727" y2="95139"/>
                            <a14:foregroundMark x1="90137" y1="77083" x2="90137" y2="77083"/>
                            <a14:foregroundMark x1="93359" y1="76910" x2="93359" y2="76910"/>
                          </a14:backgroundRemoval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765"/>
              <a:stretch/>
            </p:blipFill>
            <p:spPr>
              <a:xfrm>
                <a:off x="25580699" y="2036325"/>
                <a:ext cx="9753600" cy="4840983"/>
              </a:xfrm>
              <a:prstGeom prst="rect">
                <a:avLst/>
              </a:prstGeom>
            </p:spPr>
          </p:pic>
          <p:pic>
            <p:nvPicPr>
              <p:cNvPr id="221" name="Image 220">
                <a:extLst>
                  <a:ext uri="{FF2B5EF4-FFF2-40B4-BE49-F238E27FC236}">
                    <a16:creationId xmlns:a16="http://schemas.microsoft.com/office/drawing/2014/main" id="{5A4A45E3-A6FD-45EE-AF0D-48F03C436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clrChange>
                  <a:clrFrom>
                    <a:srgbClr val="28A4B6"/>
                  </a:clrFrom>
                  <a:clrTo>
                    <a:srgbClr val="28A4B6">
                      <a:alpha val="0"/>
                    </a:srgbClr>
                  </a:clrTo>
                </a:clrChange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283" y="4972308"/>
                <a:ext cx="4810125" cy="1905000"/>
              </a:xfrm>
              <a:prstGeom prst="rect">
                <a:avLst/>
              </a:prstGeom>
            </p:spPr>
          </p:pic>
          <p:pic>
            <p:nvPicPr>
              <p:cNvPr id="224" name="Image 223" descr="Une image contenant texte, arme, missile, bombe à hydrogène&#10;&#10;Description générée automatiquement">
                <a:extLst>
                  <a:ext uri="{FF2B5EF4-FFF2-40B4-BE49-F238E27FC236}">
                    <a16:creationId xmlns:a16="http://schemas.microsoft.com/office/drawing/2014/main" id="{4A7FF132-6899-4973-BD0A-AA29027D20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50000"/>
                <a:duotone>
                  <a:prstClr val="black"/>
                  <a:srgbClr val="F9D3CD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641" b="89844" l="4167" r="94965">
                            <a14:foregroundMark x1="7639" y1="33984" x2="7639" y2="33984"/>
                            <a14:foregroundMark x1="4340" y1="42578" x2="4340" y2="42578"/>
                            <a14:foregroundMark x1="26736" y1="6641" x2="26736" y2="6641"/>
                            <a14:foregroundMark x1="51910" y1="17969" x2="60417" y2="41016"/>
                            <a14:foregroundMark x1="82279" y1="27344" x2="82639" y2="33984"/>
                            <a14:foregroundMark x1="82258" y1="26953" x2="82279" y2="27344"/>
                            <a14:foregroundMark x1="82067" y1="23438" x2="82258" y2="26953"/>
                            <a14:foregroundMark x1="81771" y1="17969" x2="82067" y2="23438"/>
                            <a14:foregroundMark x1="82639" y1="33984" x2="83333" y2="35547"/>
                            <a14:foregroundMark x1="85069" y1="71875" x2="79514" y2="80859"/>
                            <a14:foregroundMark x1="47569" y1="73828" x2="42882" y2="78516"/>
                            <a14:foregroundMark x1="15972" y1="79297" x2="12674" y2="81250"/>
                            <a14:foregroundMark x1="94965" y1="78125" x2="94965" y2="78125"/>
                            <a14:backgroundMark x1="83160" y1="23438" x2="83160" y2="23438"/>
                            <a14:backgroundMark x1="80903" y1="26953" x2="80903" y2="26953"/>
                            <a14:backgroundMark x1="80382" y1="27344" x2="80382" y2="273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083" b="58029"/>
              <a:stretch/>
            </p:blipFill>
            <p:spPr>
              <a:xfrm flipH="1">
                <a:off x="4492080" y="5719529"/>
                <a:ext cx="2663725" cy="1157779"/>
              </a:xfrm>
              <a:prstGeom prst="rect">
                <a:avLst/>
              </a:prstGeom>
            </p:spPr>
          </p:pic>
          <p:pic>
            <p:nvPicPr>
              <p:cNvPr id="225" name="Image 224" descr="Une image contenant bombe à hydrogène, glace&#10;&#10;Description générée automatiquement">
                <a:extLst>
                  <a:ext uri="{FF2B5EF4-FFF2-40B4-BE49-F238E27FC236}">
                    <a16:creationId xmlns:a16="http://schemas.microsoft.com/office/drawing/2014/main" id="{7D92A5F5-C50F-4111-A2BB-D6641DE2F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duotone>
                  <a:prstClr val="black"/>
                  <a:srgbClr val="FBF3EF">
                    <a:tint val="45000"/>
                    <a:satMod val="400000"/>
                  </a:srgbClr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2963" b="79877" l="32976" r="98244">
                            <a14:foregroundMark x1="59317" y1="67284" x2="32976" y2="79877"/>
                            <a14:foregroundMark x1="51512" y1="66667" x2="98244" y2="76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69" t="49986" r="35671" b="34389"/>
              <a:stretch/>
            </p:blipFill>
            <p:spPr>
              <a:xfrm>
                <a:off x="9147027" y="5858108"/>
                <a:ext cx="2619942" cy="1019200"/>
              </a:xfrm>
              <a:prstGeom prst="rect">
                <a:avLst/>
              </a:prstGeom>
            </p:spPr>
          </p:pic>
          <p:pic>
            <p:nvPicPr>
              <p:cNvPr id="226" name="Image 225" descr="Une image contenant bombe à hydrogène, glace&#10;&#10;Description générée automatiquement">
                <a:extLst>
                  <a:ext uri="{FF2B5EF4-FFF2-40B4-BE49-F238E27FC236}">
                    <a16:creationId xmlns:a16="http://schemas.microsoft.com/office/drawing/2014/main" id="{D7988212-E33F-41AF-9F9E-AA2D25736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duotone>
                  <a:prstClr val="black"/>
                  <a:srgbClr val="FBF3EF">
                    <a:tint val="45000"/>
                    <a:satMod val="400000"/>
                  </a:srgbClr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2963" b="79877" l="32976" r="98244">
                            <a14:foregroundMark x1="59317" y1="67284" x2="32976" y2="79877"/>
                            <a14:foregroundMark x1="51512" y1="66667" x2="98244" y2="76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46" t="46223" r="30785" b="23329"/>
              <a:stretch/>
            </p:blipFill>
            <p:spPr>
              <a:xfrm>
                <a:off x="11766969" y="4891161"/>
                <a:ext cx="2754392" cy="1986147"/>
              </a:xfrm>
              <a:prstGeom prst="rect">
                <a:avLst/>
              </a:prstGeom>
            </p:spPr>
          </p:pic>
          <p:pic>
            <p:nvPicPr>
              <p:cNvPr id="229" name="Image 228" descr="Une image contenant bombe à hydrogène, glace&#10;&#10;Description générée automatiquement">
                <a:extLst>
                  <a:ext uri="{FF2B5EF4-FFF2-40B4-BE49-F238E27FC236}">
                    <a16:creationId xmlns:a16="http://schemas.microsoft.com/office/drawing/2014/main" id="{8C2E8123-7EF3-4EDF-A5E3-1607C9E01A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alphaModFix amt="50000"/>
                <a:duotone>
                  <a:prstClr val="black"/>
                  <a:srgbClr val="FBF3E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8889" b="99877" l="2244" r="97659">
                            <a14:foregroundMark x1="24390" y1="69383" x2="8585" y2="96667"/>
                            <a14:foregroundMark x1="2439" y1="74568" x2="2439" y2="93210"/>
                            <a14:foregroundMark x1="8878" y1="92963" x2="14732" y2="96173"/>
                            <a14:foregroundMark x1="48976" y1="89506" x2="53073" y2="95309"/>
                            <a14:foregroundMark x1="35805" y1="96543" x2="32976" y2="97407"/>
                            <a14:foregroundMark x1="18537" y1="94321" x2="18927" y2="94321"/>
                            <a14:foregroundMark x1="22049" y1="96543" x2="25366" y2="99877"/>
                            <a14:foregroundMark x1="27415" y1="95679" x2="24000" y2="99383"/>
                            <a14:foregroundMark x1="34537" y1="96543" x2="34927" y2="96543"/>
                            <a14:foregroundMark x1="97659" y1="18889" x2="97659" y2="18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02" t="68523" r="48129" b="7553"/>
              <a:stretch/>
            </p:blipFill>
            <p:spPr>
              <a:xfrm>
                <a:off x="14521361" y="5640347"/>
                <a:ext cx="1915042" cy="1236961"/>
              </a:xfrm>
              <a:prstGeom prst="rect">
                <a:avLst/>
              </a:prstGeom>
            </p:spPr>
          </p:pic>
        </p:grp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A9815B0-F36B-4F34-B1B5-121F5445F5FC}"/>
                </a:ext>
              </a:extLst>
            </p:cNvPr>
            <p:cNvSpPr/>
            <p:nvPr/>
          </p:nvSpPr>
          <p:spPr>
            <a:xfrm>
              <a:off x="91324" y="6199967"/>
              <a:ext cx="172604" cy="602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94FEDBC-E541-4890-BE5D-B38202DF59FD}"/>
                </a:ext>
              </a:extLst>
            </p:cNvPr>
            <p:cNvSpPr/>
            <p:nvPr/>
          </p:nvSpPr>
          <p:spPr>
            <a:xfrm>
              <a:off x="41171845" y="5448986"/>
              <a:ext cx="172604" cy="602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567409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Félix</dc:creator>
  <cp:lastModifiedBy>Félix</cp:lastModifiedBy>
  <cp:revision>5</cp:revision>
  <dcterms:created xsi:type="dcterms:W3CDTF">2021-12-29T12:12:08Z</dcterms:created>
  <dcterms:modified xsi:type="dcterms:W3CDTF">2021-12-29T20:21:30Z</dcterms:modified>
</cp:coreProperties>
</file>